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3250" y="-77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" y="0"/>
            <a:ext cx="10693002" cy="15122525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Η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Κ. ΜΥΛΩΝΑΚΗΣ ΑΕ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που εδρεύει στην περιφέρεια ΚΡΗΤΗΣ 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8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sz="18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800" b="1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800" b="1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Η Δράση 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στοχεύει στην ενίσχυση πολύ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μικρών, μικρών και μεσαίων τουριστικών επιχειρήσεων ώστε να βελτιώσουν τη θέση τους στην εσωτερική και διεθνή τουριστική αγορά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και αφορά όλες 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τις περιφέρειες της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χώρας. </a:t>
            </a:r>
          </a:p>
          <a:p>
            <a:pPr algn="just"/>
            <a:endParaRPr lang="el-GR" sz="18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152.397,24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€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, εκ των οποίων η δημόσια δαπάνη ανέρχεται σε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60.000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€ </a:t>
            </a:r>
            <a:r>
              <a:rPr lang="el-GR" sz="18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80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8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6275378"/>
            <a:ext cx="9001000" cy="2587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ύδατος</a:t>
            </a:r>
            <a:endParaRPr lang="el-GR" sz="18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4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55464" y="8275642"/>
            <a:ext cx="9068619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8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αύξηση της κερδοφορίας </a:t>
            </a:r>
            <a:r>
              <a:rPr lang="el-GR" sz="180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της </a:t>
            </a:r>
            <a:endParaRPr lang="el-GR" sz="18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ενίσχυση της </a:t>
            </a:r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επιχειρηματικότητας</a:t>
            </a:r>
            <a:endParaRPr lang="el-GR" sz="18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dirty="0" smtClean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  <a:p>
            <a:r>
              <a:rPr lang="el-GR" sz="18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213</Words>
  <Application>Microsoft Office PowerPoint</Application>
  <PresentationFormat>Προσαρμογή</PresentationFormat>
  <Paragraphs>27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41</cp:revision>
  <dcterms:created xsi:type="dcterms:W3CDTF">2018-02-13T12:16:57Z</dcterms:created>
  <dcterms:modified xsi:type="dcterms:W3CDTF">2022-06-29T13:44:31Z</dcterms:modified>
</cp:coreProperties>
</file>